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</p:sldIdLst>
  <p:sldSz cx="12192000" cy="6858000"/>
  <p:notesSz cx="6858000" cy="9144000"/>
  <p:photoAlbum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6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EDD9E-BDE6-4AA0-A1BC-8B38F54FFB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A2D848-AC9E-4E44-8DA9-4CCE6E3745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B9E844-21D6-45E5-9534-31BA256427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826C7-7481-4DD1-84D7-8C51C189CC28}" type="datetimeFigureOut">
              <a:rPr lang="en-US" smtClean="0"/>
              <a:t>3/29/2020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195389-2173-40B5-AAC2-8AC3942E4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B5A9C3-D1AA-49EE-B449-B77AA7FC3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FBC755-2197-49E4-8475-6F1E1EDC95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6239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A6AEE-DC15-4203-BA32-B09DD535D9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900B46-8279-4622-95E0-367DCA4C65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A4E30B-1DD7-4C4A-A470-3E4AA270A7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826C7-7481-4DD1-84D7-8C51C189CC28}" type="datetimeFigureOut">
              <a:rPr lang="en-US" smtClean="0"/>
              <a:t>3/29/2020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F85ECB-A988-4487-947F-5BAA5A7D7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6F57E0-2EED-4321-AC5C-084B335FC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FBC755-2197-49E4-8475-6F1E1EDC95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582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1BB8765-86A9-4FEF-8104-17AAA07CA8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A0AEEC-A59D-4B45-BBA3-17DC8C1A76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5DAA04-234A-43C4-BA5A-CDEBA0E94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826C7-7481-4DD1-84D7-8C51C189CC28}" type="datetimeFigureOut">
              <a:rPr lang="en-US" smtClean="0"/>
              <a:t>3/29/2020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945F6C-CBAD-4C7B-AC3D-FF9D4E687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463A5E-011C-4529-B596-D9C5B21C1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FBC755-2197-49E4-8475-6F1E1EDC95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608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2694E4-FA66-44CD-896F-C44D75B760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88A4A2-0DED-465B-8D1B-D4C98E8513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CA2AFE-29CC-4118-97C0-F6BB49048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826C7-7481-4DD1-84D7-8C51C189CC28}" type="datetimeFigureOut">
              <a:rPr lang="en-US" smtClean="0"/>
              <a:t>3/29/2020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5F1C5A-E26F-402C-BCAA-BFB4369B4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F59185-8421-443E-9989-92E54BFE3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FBC755-2197-49E4-8475-6F1E1EDC95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5537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ABE69E-7DFE-42E8-9202-AB514C153C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2E2F4D-57A3-4F50-B127-8F7A42F564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C54B2B-1501-4464-8EE2-F1B47A39D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826C7-7481-4DD1-84D7-8C51C189CC28}" type="datetimeFigureOut">
              <a:rPr lang="en-US" smtClean="0"/>
              <a:t>3/29/2020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05E823-F31D-4366-9BA3-A86A70359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4847D8-7A24-4CD3-AFBD-00D13FAC6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FBC755-2197-49E4-8475-6F1E1EDC95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7848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44B64-EB64-4DF5-A788-294E4EEC46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1084E9-4F33-4C6C-832D-2F0645504E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0DE063-B617-40B9-9F2E-3AEA7A88FA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293AC3-A1A0-48EF-AAD8-4B35B2FF19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826C7-7481-4DD1-84D7-8C51C189CC28}" type="datetimeFigureOut">
              <a:rPr lang="en-US" smtClean="0"/>
              <a:t>3/29/2020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0F4673-3770-4908-90A4-795AA2B4F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840C9A-179B-4F80-949C-5280F9B11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FBC755-2197-49E4-8475-6F1E1EDC95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0126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D7A839-DBB4-48A1-B8DB-4EECBD09E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55E6A1-9B4F-4BBF-AE6C-188994A662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DF7630-C201-4D04-8E80-E0DF61A87F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50D847-7164-4D1F-ADF2-2FAA5335D3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7BD89A-AA36-4832-BF40-F64B71B533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0DDDD1C-954F-42D5-8234-8099CFB4C3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826C7-7481-4DD1-84D7-8C51C189CC28}" type="datetimeFigureOut">
              <a:rPr lang="en-US" smtClean="0"/>
              <a:t>3/29/2020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4E722E6-E200-4E51-8BFB-A7DED24276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55D76FF-96DC-4CCD-B27F-AEEB9607F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FBC755-2197-49E4-8475-6F1E1EDC95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4735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58EA5-6747-4DF4-BF32-123E2E482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922E0-08AE-43E0-8AC1-263FEF9BA2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826C7-7481-4DD1-84D7-8C51C189CC28}" type="datetimeFigureOut">
              <a:rPr lang="en-US" smtClean="0"/>
              <a:t>3/29/2020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D9F7CA-50FE-41B3-AD2F-DB1ABBD641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4D58AF-71B0-4914-A5DE-4F74CF7EB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FBC755-2197-49E4-8475-6F1E1EDC95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2179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496B413-C5BB-4AF1-92AD-2950034499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826C7-7481-4DD1-84D7-8C51C189CC28}" type="datetimeFigureOut">
              <a:rPr lang="en-US" smtClean="0"/>
              <a:t>3/29/2020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CC1C32E-1C68-4F1D-A8C8-F86C102D5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0D7E80-1574-434C-92D7-0E69D0A0E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FBC755-2197-49E4-8475-6F1E1EDC95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7863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75E93-E02E-465A-B589-51CF9A8ADB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2C2DAB-9D8E-4EC1-A810-22E0AA9D8F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433008-95E2-4FB3-B3FA-CBB784DBAA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916DDD-E670-496E-ABF6-EDE4F8C615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826C7-7481-4DD1-84D7-8C51C189CC28}" type="datetimeFigureOut">
              <a:rPr lang="en-US" smtClean="0"/>
              <a:t>3/29/2020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CD89B3-A407-44FB-8A60-F0E6BDC8A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8237E0-0847-4952-BCB0-8483057D0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FBC755-2197-49E4-8475-6F1E1EDC95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236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264FA-9912-4BBE-9DCC-BBBBC822E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43880D-E41D-4F5A-BB3E-798D600B49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B0F256-1D92-4E4A-A678-0C54C74E3B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3FCBD6-DD62-4835-829F-B5363C7BD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826C7-7481-4DD1-84D7-8C51C189CC28}" type="datetimeFigureOut">
              <a:rPr lang="en-US" smtClean="0"/>
              <a:t>3/29/2020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48FFAA-EAA7-4AE4-8DC2-71C93D0445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624404-5C2E-43F7-8DC1-89AE443FE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FBC755-2197-49E4-8475-6F1E1EDC95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7716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31875AF-BBE1-4EA6-9C8D-7D6CDB7A8E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E8C5CC-E1DA-4F0A-B103-0530B15FA4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9B1FB6-6F34-4F97-9321-229F0FB4AB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3826C7-7481-4DD1-84D7-8C51C189CC28}" type="datetimeFigureOut">
              <a:rPr lang="en-US" smtClean="0"/>
              <a:t>3/29/2020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3B9D8C-E511-4F45-BB97-B35C5DBE60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88320E-5D74-42A6-8703-6367FFD9E7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FBC755-2197-49E4-8475-6F1E1EDC95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71106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actory Method (1)">
            <a:extLst>
              <a:ext uri="{FF2B5EF4-FFF2-40B4-BE49-F238E27FC236}">
                <a16:creationId xmlns:a16="http://schemas.microsoft.com/office/drawing/2014/main" id="{2274E3C9-727A-4EDF-802E-FA3AEE9C8914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5777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actory Method (10)">
            <a:extLst>
              <a:ext uri="{FF2B5EF4-FFF2-40B4-BE49-F238E27FC236}">
                <a16:creationId xmlns:a16="http://schemas.microsoft.com/office/drawing/2014/main" id="{F6AB91A2-501A-4380-9417-534F9BDA0F12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6748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actory Method (2)">
            <a:extLst>
              <a:ext uri="{FF2B5EF4-FFF2-40B4-BE49-F238E27FC236}">
                <a16:creationId xmlns:a16="http://schemas.microsoft.com/office/drawing/2014/main" id="{1ACEDAB6-5C1E-4776-BCCD-C2AFEED7214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4891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actory Method (3)">
            <a:extLst>
              <a:ext uri="{FF2B5EF4-FFF2-40B4-BE49-F238E27FC236}">
                <a16:creationId xmlns:a16="http://schemas.microsoft.com/office/drawing/2014/main" id="{ED7B8C13-F4A2-4E1A-98F0-A5D7E75AEC63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1928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actory Method (4)">
            <a:extLst>
              <a:ext uri="{FF2B5EF4-FFF2-40B4-BE49-F238E27FC236}">
                <a16:creationId xmlns:a16="http://schemas.microsoft.com/office/drawing/2014/main" id="{A4F3447F-6048-427E-A94F-19FA50D5E596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4360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actory Method (5)">
            <a:extLst>
              <a:ext uri="{FF2B5EF4-FFF2-40B4-BE49-F238E27FC236}">
                <a16:creationId xmlns:a16="http://schemas.microsoft.com/office/drawing/2014/main" id="{A55ECA9A-06DC-41C6-9636-03D91CE32013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1555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actory Method (6)">
            <a:extLst>
              <a:ext uri="{FF2B5EF4-FFF2-40B4-BE49-F238E27FC236}">
                <a16:creationId xmlns:a16="http://schemas.microsoft.com/office/drawing/2014/main" id="{BF64A55B-27F8-4112-A637-3D97D3E119AF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7986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actory Method (7)">
            <a:extLst>
              <a:ext uri="{FF2B5EF4-FFF2-40B4-BE49-F238E27FC236}">
                <a16:creationId xmlns:a16="http://schemas.microsoft.com/office/drawing/2014/main" id="{C2C924B2-0765-44B4-8E72-C7B63AFD3F4C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119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actory Method (8)">
            <a:extLst>
              <a:ext uri="{FF2B5EF4-FFF2-40B4-BE49-F238E27FC236}">
                <a16:creationId xmlns:a16="http://schemas.microsoft.com/office/drawing/2014/main" id="{D559A406-0124-42BE-952A-00BBD48D46DC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5860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Factory Method (9)">
            <a:extLst>
              <a:ext uri="{FF2B5EF4-FFF2-40B4-BE49-F238E27FC236}">
                <a16:creationId xmlns:a16="http://schemas.microsoft.com/office/drawing/2014/main" id="{88704EBF-C193-477B-A504-497B3832F32E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8369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7931D31FA0D3640980CA4B2DF4BEA57" ma:contentTypeVersion="2" ma:contentTypeDescription="Create a new document." ma:contentTypeScope="" ma:versionID="61197e241ea021100da576d1d334e7eb">
  <xsd:schema xmlns:xsd="http://www.w3.org/2001/XMLSchema" xmlns:xs="http://www.w3.org/2001/XMLSchema" xmlns:p="http://schemas.microsoft.com/office/2006/metadata/properties" xmlns:ns3="8b33d9a7-a9c5-4dc1-a9f4-c8387a5be96a" targetNamespace="http://schemas.microsoft.com/office/2006/metadata/properties" ma:root="true" ma:fieldsID="b39cdb9b39d3bf200e8e69acb613c160" ns3:_="">
    <xsd:import namespace="8b33d9a7-a9c5-4dc1-a9f4-c8387a5be96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b33d9a7-a9c5-4dc1-a9f4-c8387a5be96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22185820-1A40-4CEC-A5BA-F855953D7C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b33d9a7-a9c5-4dc1-a9f4-c8387a5be96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FAADFE7-EF9F-4798-9974-67C99379209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91FD5D5-7548-4C3E-9D74-3D803CE1915F}">
  <ds:schemaRefs>
    <ds:schemaRef ds:uri="http://schemas.microsoft.com/office/2006/documentManagement/types"/>
    <ds:schemaRef ds:uri="http://purl.org/dc/elements/1.1/"/>
    <ds:schemaRef ds:uri="http://purl.org/dc/terms/"/>
    <ds:schemaRef ds:uri="http://schemas.microsoft.com/office/2006/metadata/properties"/>
    <ds:schemaRef ds:uri="8b33d9a7-a9c5-4dc1-a9f4-c8387a5be96a"/>
    <ds:schemaRef ds:uri="http://purl.org/dc/dcmitype/"/>
    <ds:schemaRef ds:uri="http://www.w3.org/XML/1998/namespace"/>
    <ds:schemaRef ds:uri="http://schemas.microsoft.com/office/infopath/2007/PartnerControls"/>
    <ds:schemaRef ds:uri="http://schemas.openxmlformats.org/package/2006/metadata/core-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Widescreen</PresentationFormat>
  <Paragraphs>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Mohamed Ali</dc:creator>
  <cp:lastModifiedBy>Mohamed Ali</cp:lastModifiedBy>
  <cp:revision>1</cp:revision>
  <dcterms:created xsi:type="dcterms:W3CDTF">2020-03-29T16:02:23Z</dcterms:created>
  <dcterms:modified xsi:type="dcterms:W3CDTF">2020-03-29T16:06:35Z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0x010100F7931D31FA0D3640980CA4B2DF4BEA57</vt:lpwstr>
  </property>
</Properties>
</file>

<file path=docProps/thumbnail.jpeg>
</file>